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9" r:id="rId3"/>
    <p:sldId id="257" r:id="rId4"/>
    <p:sldId id="262" r:id="rId5"/>
    <p:sldId id="258" r:id="rId6"/>
    <p:sldId id="263" r:id="rId7"/>
  </p:sldIdLst>
  <p:sldSz cx="12192000" cy="6858000"/>
  <p:notesSz cx="6858000" cy="9144000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0312552-3A9D-7566-2E78-112D07088300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447800" cy="6854825"/>
            <a:chOff x="0" y="0"/>
            <a:chExt cx="684" cy="4318"/>
          </a:xfrm>
        </p:grpSpPr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id="{F1A44D3E-44B6-4FB4-A42F-A20FBB499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>
                <a:latin typeface="Times New Roman" charset="0"/>
              </a:endParaRPr>
            </a:p>
          </p:txBody>
        </p:sp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C1F48631-F264-523F-091B-214DB8A8EE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" y="103"/>
              <a:ext cx="96" cy="4126"/>
              <a:chOff x="48" y="103"/>
              <a:chExt cx="96" cy="4126"/>
            </a:xfrm>
          </p:grpSpPr>
          <p:sp>
            <p:nvSpPr>
              <p:cNvPr id="5" name="Rectangle 5">
                <a:extLst>
                  <a:ext uri="{FF2B5EF4-FFF2-40B4-BE49-F238E27FC236}">
                    <a16:creationId xmlns:a16="http://schemas.microsoft.com/office/drawing/2014/main" id="{3080B440-2D81-38BF-89D3-36946C8F7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6" name="Rectangle 6">
                <a:extLst>
                  <a:ext uri="{FF2B5EF4-FFF2-40B4-BE49-F238E27FC236}">
                    <a16:creationId xmlns:a16="http://schemas.microsoft.com/office/drawing/2014/main" id="{525FF12F-586F-4210-FA51-74F801C3DC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7" name="Rectangle 7">
                <a:extLst>
                  <a:ext uri="{FF2B5EF4-FFF2-40B4-BE49-F238E27FC236}">
                    <a16:creationId xmlns:a16="http://schemas.microsoft.com/office/drawing/2014/main" id="{CD279394-8006-27B5-C560-C57AE9B98F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8" name="Rectangle 8">
                <a:extLst>
                  <a:ext uri="{FF2B5EF4-FFF2-40B4-BE49-F238E27FC236}">
                    <a16:creationId xmlns:a16="http://schemas.microsoft.com/office/drawing/2014/main" id="{2B2E0637-782A-E0E2-13E0-1710D59CC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9" name="Rectangle 9">
                <a:extLst>
                  <a:ext uri="{FF2B5EF4-FFF2-40B4-BE49-F238E27FC236}">
                    <a16:creationId xmlns:a16="http://schemas.microsoft.com/office/drawing/2014/main" id="{4D238928-0AE6-9559-5ED7-61692D511D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" name="Rectangle 10">
                <a:extLst>
                  <a:ext uri="{FF2B5EF4-FFF2-40B4-BE49-F238E27FC236}">
                    <a16:creationId xmlns:a16="http://schemas.microsoft.com/office/drawing/2014/main" id="{D01989E2-3803-E060-6F3D-C84317D1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1" name="Rectangle 11">
                <a:extLst>
                  <a:ext uri="{FF2B5EF4-FFF2-40B4-BE49-F238E27FC236}">
                    <a16:creationId xmlns:a16="http://schemas.microsoft.com/office/drawing/2014/main" id="{13A8D96E-3050-807F-2C6A-E090EE423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2" name="Rectangle 12">
                <a:extLst>
                  <a:ext uri="{FF2B5EF4-FFF2-40B4-BE49-F238E27FC236}">
                    <a16:creationId xmlns:a16="http://schemas.microsoft.com/office/drawing/2014/main" id="{75E1A8C5-3ED0-4A0D-474A-809439BCDF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116"/>
                <a:ext cx="96" cy="94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3" name="Rectangle 13">
                <a:extLst>
                  <a:ext uri="{FF2B5EF4-FFF2-40B4-BE49-F238E27FC236}">
                    <a16:creationId xmlns:a16="http://schemas.microsoft.com/office/drawing/2014/main" id="{19C00780-F21E-5FBF-44EA-66AF1B21A4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4" name="Rectangle 14">
                <a:extLst>
                  <a:ext uri="{FF2B5EF4-FFF2-40B4-BE49-F238E27FC236}">
                    <a16:creationId xmlns:a16="http://schemas.microsoft.com/office/drawing/2014/main" id="{FAE7CB27-42B8-AF52-14CF-193630BAE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404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5" name="Rectangle 15">
                <a:extLst>
                  <a:ext uri="{FF2B5EF4-FFF2-40B4-BE49-F238E27FC236}">
                    <a16:creationId xmlns:a16="http://schemas.microsoft.com/office/drawing/2014/main" id="{98EBA23B-78FE-D581-CB8B-E8E8D04E7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549"/>
                <a:ext cx="96" cy="94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6" name="Rectangle 16">
                <a:extLst>
                  <a:ext uri="{FF2B5EF4-FFF2-40B4-BE49-F238E27FC236}">
                    <a16:creationId xmlns:a16="http://schemas.microsoft.com/office/drawing/2014/main" id="{D64D95C8-9D64-9299-0B87-FF64111BAB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691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7" name="Rectangle 17">
                <a:extLst>
                  <a:ext uri="{FF2B5EF4-FFF2-40B4-BE49-F238E27FC236}">
                    <a16:creationId xmlns:a16="http://schemas.microsoft.com/office/drawing/2014/main" id="{F280D7F3-B3E0-B52C-B008-E52D8CD298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8" name="Rectangle 18">
                <a:extLst>
                  <a:ext uri="{FF2B5EF4-FFF2-40B4-BE49-F238E27FC236}">
                    <a16:creationId xmlns:a16="http://schemas.microsoft.com/office/drawing/2014/main" id="{65345FE4-2974-D63C-3DF5-B77DC84E1F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979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9" name="Rectangle 19">
                <a:extLst>
                  <a:ext uri="{FF2B5EF4-FFF2-40B4-BE49-F238E27FC236}">
                    <a16:creationId xmlns:a16="http://schemas.microsoft.com/office/drawing/2014/main" id="{A049AC52-3C7C-C891-44D6-7DFF83BC7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0" name="Rectangle 20">
                <a:extLst>
                  <a:ext uri="{FF2B5EF4-FFF2-40B4-BE49-F238E27FC236}">
                    <a16:creationId xmlns:a16="http://schemas.microsoft.com/office/drawing/2014/main" id="{62426646-5888-A868-9DAB-E21302999A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1" name="Rectangle 21">
                <a:extLst>
                  <a:ext uri="{FF2B5EF4-FFF2-40B4-BE49-F238E27FC236}">
                    <a16:creationId xmlns:a16="http://schemas.microsoft.com/office/drawing/2014/main" id="{79EBAD2C-CF27-D1D5-A0BB-5F49293A50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2" name="Rectangle 22">
                <a:extLst>
                  <a:ext uri="{FF2B5EF4-FFF2-40B4-BE49-F238E27FC236}">
                    <a16:creationId xmlns:a16="http://schemas.microsoft.com/office/drawing/2014/main" id="{8AEE89D9-F6D4-0461-89B5-8F044569A2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3" name="Rectangle 23">
                <a:extLst>
                  <a:ext uri="{FF2B5EF4-FFF2-40B4-BE49-F238E27FC236}">
                    <a16:creationId xmlns:a16="http://schemas.microsoft.com/office/drawing/2014/main" id="{18AEC593-0B34-17B1-1F94-C9AF475F8A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4" name="Rectangle 24">
                <a:extLst>
                  <a:ext uri="{FF2B5EF4-FFF2-40B4-BE49-F238E27FC236}">
                    <a16:creationId xmlns:a16="http://schemas.microsoft.com/office/drawing/2014/main" id="{E51485BB-5A71-9DBF-4CEE-9856F0F5F8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5" name="Rectangle 25">
                <a:extLst>
                  <a:ext uri="{FF2B5EF4-FFF2-40B4-BE49-F238E27FC236}">
                    <a16:creationId xmlns:a16="http://schemas.microsoft.com/office/drawing/2014/main" id="{BE5B1139-6D0A-68A6-17EF-8FF49A684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6" name="Rectangle 26">
                <a:extLst>
                  <a:ext uri="{FF2B5EF4-FFF2-40B4-BE49-F238E27FC236}">
                    <a16:creationId xmlns:a16="http://schemas.microsoft.com/office/drawing/2014/main" id="{C789A8DD-9040-EB7D-56F1-D38D4A970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4134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7" name="Rectangle 27">
                <a:extLst>
                  <a:ext uri="{FF2B5EF4-FFF2-40B4-BE49-F238E27FC236}">
                    <a16:creationId xmlns:a16="http://schemas.microsoft.com/office/drawing/2014/main" id="{B6A8E056-A182-299E-0F01-C58D94E63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03"/>
                <a:ext cx="96" cy="94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8" name="Rectangle 28">
                <a:extLst>
                  <a:ext uri="{FF2B5EF4-FFF2-40B4-BE49-F238E27FC236}">
                    <a16:creationId xmlns:a16="http://schemas.microsoft.com/office/drawing/2014/main" id="{E61511F0-D07F-5598-64B7-0F0498EEB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29" name="Rectangle 29">
                <a:extLst>
                  <a:ext uri="{FF2B5EF4-FFF2-40B4-BE49-F238E27FC236}">
                    <a16:creationId xmlns:a16="http://schemas.microsoft.com/office/drawing/2014/main" id="{65475732-DCD4-2E7B-52C2-C1EA5CD86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30" name="Rectangle 30">
                <a:extLst>
                  <a:ext uri="{FF2B5EF4-FFF2-40B4-BE49-F238E27FC236}">
                    <a16:creationId xmlns:a16="http://schemas.microsoft.com/office/drawing/2014/main" id="{480F0BA8-791C-FCCF-F698-3EFDBB3435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31" name="Rectangle 31">
                <a:extLst>
                  <a:ext uri="{FF2B5EF4-FFF2-40B4-BE49-F238E27FC236}">
                    <a16:creationId xmlns:a16="http://schemas.microsoft.com/office/drawing/2014/main" id="{4C9A60F0-A17A-87E7-5B25-4B66287B0E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678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32" name="Rectangle 32">
                <a:extLst>
                  <a:ext uri="{FF2B5EF4-FFF2-40B4-BE49-F238E27FC236}">
                    <a16:creationId xmlns:a16="http://schemas.microsoft.com/office/drawing/2014/main" id="{114C3F10-282B-44A5-3D54-8744394F29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33" name="Rectangle 33">
                <a:extLst>
                  <a:ext uri="{FF2B5EF4-FFF2-40B4-BE49-F238E27FC236}">
                    <a16:creationId xmlns:a16="http://schemas.microsoft.com/office/drawing/2014/main" id="{C758D433-B1F9-A872-76D1-D12459D3BC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</p:grpSp>
      <p:sp>
        <p:nvSpPr>
          <p:cNvPr id="6178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1524000" y="2286000"/>
            <a:ext cx="10363200" cy="1143000"/>
          </a:xfrm>
        </p:spPr>
        <p:txBody>
          <a:bodyPr/>
          <a:lstStyle>
            <a:lvl1pPr algn="ctr">
              <a:defRPr>
                <a:solidFill>
                  <a:srgbClr val="00FFFF"/>
                </a:solidFill>
              </a:defRPr>
            </a:lvl1pPr>
          </a:lstStyle>
          <a:p>
            <a:pPr lvl="0"/>
            <a:r>
              <a:rPr lang="en-AU" noProof="0"/>
              <a:t>Click to edit Master title style</a:t>
            </a:r>
          </a:p>
        </p:txBody>
      </p:sp>
      <p:sp>
        <p:nvSpPr>
          <p:cNvPr id="6179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886200"/>
            <a:ext cx="8534400" cy="1752600"/>
          </a:xfrm>
        </p:spPr>
        <p:txBody>
          <a:bodyPr lIns="92075" tIns="46038" rIns="92075" bIns="46038"/>
          <a:lstStyle>
            <a:lvl1pPr marL="0" indent="0" algn="ctr">
              <a:buFont typeface="Wingdings" pitchFamily="2" charset="2"/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AU" noProof="0"/>
              <a:t>Click to edit Master subtitle style</a:t>
            </a:r>
          </a:p>
        </p:txBody>
      </p:sp>
      <p:sp>
        <p:nvSpPr>
          <p:cNvPr id="34" name="Rectangle 36">
            <a:extLst>
              <a:ext uri="{FF2B5EF4-FFF2-40B4-BE49-F238E27FC236}">
                <a16:creationId xmlns:a16="http://schemas.microsoft.com/office/drawing/2014/main" id="{8D5376DC-3BF9-07B4-679A-314F3ED62E5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5" name="Rectangle 37">
            <a:extLst>
              <a:ext uri="{FF2B5EF4-FFF2-40B4-BE49-F238E27FC236}">
                <a16:creationId xmlns:a16="http://schemas.microsoft.com/office/drawing/2014/main" id="{87FE3CED-D1F0-A4AE-FE3F-F821899BFD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6" name="Rectangle 38">
            <a:extLst>
              <a:ext uri="{FF2B5EF4-FFF2-40B4-BE49-F238E27FC236}">
                <a16:creationId xmlns:a16="http://schemas.microsoft.com/office/drawing/2014/main" id="{C589AF2A-93F5-4251-CE35-B9BC4B6899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DE18E81-8859-4E6D-B967-DEDCD7A3C1A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787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35">
            <a:extLst>
              <a:ext uri="{FF2B5EF4-FFF2-40B4-BE49-F238E27FC236}">
                <a16:creationId xmlns:a16="http://schemas.microsoft.com/office/drawing/2014/main" id="{BBD64D70-1707-1B6F-50E8-2ABFE31BF9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36">
            <a:extLst>
              <a:ext uri="{FF2B5EF4-FFF2-40B4-BE49-F238E27FC236}">
                <a16:creationId xmlns:a16="http://schemas.microsoft.com/office/drawing/2014/main" id="{4401A95B-EA94-F27A-A1D4-8477B51FAA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37">
            <a:extLst>
              <a:ext uri="{FF2B5EF4-FFF2-40B4-BE49-F238E27FC236}">
                <a16:creationId xmlns:a16="http://schemas.microsoft.com/office/drawing/2014/main" id="{6396079C-6830-5A4F-78DA-3473405584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E2D9A2-949B-4047-B930-9A53D9B21A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80277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3917" y="609601"/>
            <a:ext cx="2599267" cy="5451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609601"/>
            <a:ext cx="7596717" cy="5451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35">
            <a:extLst>
              <a:ext uri="{FF2B5EF4-FFF2-40B4-BE49-F238E27FC236}">
                <a16:creationId xmlns:a16="http://schemas.microsoft.com/office/drawing/2014/main" id="{DED74887-DEFB-C1BD-AF09-891E3EC7A7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36">
            <a:extLst>
              <a:ext uri="{FF2B5EF4-FFF2-40B4-BE49-F238E27FC236}">
                <a16:creationId xmlns:a16="http://schemas.microsoft.com/office/drawing/2014/main" id="{239977C9-F071-F41C-387D-8EA0DBB6AA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37">
            <a:extLst>
              <a:ext uri="{FF2B5EF4-FFF2-40B4-BE49-F238E27FC236}">
                <a16:creationId xmlns:a16="http://schemas.microsoft.com/office/drawing/2014/main" id="{3D47BC00-F86A-B390-8B21-177CE817F8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D28D82-CF17-4C12-A383-C7C601A77C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5252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59984" y="1946275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3184" y="1946275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id="{7F0034F1-0CB5-99AF-6D55-0577E4A79D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A737B008-3FEC-5F37-6A4C-F1C72F07D5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37">
            <a:extLst>
              <a:ext uri="{FF2B5EF4-FFF2-40B4-BE49-F238E27FC236}">
                <a16:creationId xmlns:a16="http://schemas.microsoft.com/office/drawing/2014/main" id="{CDB36F44-C8E9-E4B5-8D02-9DF9BB16C8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FF1116-8047-434A-ACAD-71EEA8712C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525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35">
            <a:extLst>
              <a:ext uri="{FF2B5EF4-FFF2-40B4-BE49-F238E27FC236}">
                <a16:creationId xmlns:a16="http://schemas.microsoft.com/office/drawing/2014/main" id="{CAE1DF7D-2CED-30E2-8CFE-6E11A8EDB1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36">
            <a:extLst>
              <a:ext uri="{FF2B5EF4-FFF2-40B4-BE49-F238E27FC236}">
                <a16:creationId xmlns:a16="http://schemas.microsoft.com/office/drawing/2014/main" id="{6ACEA0A6-0D0F-6434-D382-CCA27DFA1D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37">
            <a:extLst>
              <a:ext uri="{FF2B5EF4-FFF2-40B4-BE49-F238E27FC236}">
                <a16:creationId xmlns:a16="http://schemas.microsoft.com/office/drawing/2014/main" id="{988F8B02-A460-82F7-2C39-38E32B7C82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6BE3B1-9691-4A9E-AB56-9D7E327231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93968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5">
            <a:extLst>
              <a:ext uri="{FF2B5EF4-FFF2-40B4-BE49-F238E27FC236}">
                <a16:creationId xmlns:a16="http://schemas.microsoft.com/office/drawing/2014/main" id="{7ED030CB-6C73-3234-2829-8B14828E6A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36">
            <a:extLst>
              <a:ext uri="{FF2B5EF4-FFF2-40B4-BE49-F238E27FC236}">
                <a16:creationId xmlns:a16="http://schemas.microsoft.com/office/drawing/2014/main" id="{E15D30CA-6812-C270-36F4-87F5F14770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37">
            <a:extLst>
              <a:ext uri="{FF2B5EF4-FFF2-40B4-BE49-F238E27FC236}">
                <a16:creationId xmlns:a16="http://schemas.microsoft.com/office/drawing/2014/main" id="{1A296BFA-0325-27E0-BB41-4D02577E29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82594C-C1CA-462E-8740-E432E46CCF7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7785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59984" y="1946275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3184" y="1946275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id="{228C2B22-1264-3D9A-132E-0FB020C2C2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28F6E50F-4538-8029-1429-4FB35E3236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37">
            <a:extLst>
              <a:ext uri="{FF2B5EF4-FFF2-40B4-BE49-F238E27FC236}">
                <a16:creationId xmlns:a16="http://schemas.microsoft.com/office/drawing/2014/main" id="{4027122F-7894-1479-B095-F46D45C377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5AD4F0-334E-4166-A6EA-3E0A7D4CA6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78750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35">
            <a:extLst>
              <a:ext uri="{FF2B5EF4-FFF2-40B4-BE49-F238E27FC236}">
                <a16:creationId xmlns:a16="http://schemas.microsoft.com/office/drawing/2014/main" id="{9264FE67-4959-D017-A578-EAA09BC054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36">
            <a:extLst>
              <a:ext uri="{FF2B5EF4-FFF2-40B4-BE49-F238E27FC236}">
                <a16:creationId xmlns:a16="http://schemas.microsoft.com/office/drawing/2014/main" id="{A75CCACA-3A62-96E2-05D2-7E2A6F77B7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37">
            <a:extLst>
              <a:ext uri="{FF2B5EF4-FFF2-40B4-BE49-F238E27FC236}">
                <a16:creationId xmlns:a16="http://schemas.microsoft.com/office/drawing/2014/main" id="{9341D1F0-8106-C167-3F2D-C9AF959C00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12BCC9-0F3E-43C5-A856-9F790ABCB2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14169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35">
            <a:extLst>
              <a:ext uri="{FF2B5EF4-FFF2-40B4-BE49-F238E27FC236}">
                <a16:creationId xmlns:a16="http://schemas.microsoft.com/office/drawing/2014/main" id="{88414292-44D6-E747-5BE4-4A5F0BE4B8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36">
            <a:extLst>
              <a:ext uri="{FF2B5EF4-FFF2-40B4-BE49-F238E27FC236}">
                <a16:creationId xmlns:a16="http://schemas.microsoft.com/office/drawing/2014/main" id="{9CA082AE-A912-2233-FABA-1F0CDF9266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37">
            <a:extLst>
              <a:ext uri="{FF2B5EF4-FFF2-40B4-BE49-F238E27FC236}">
                <a16:creationId xmlns:a16="http://schemas.microsoft.com/office/drawing/2014/main" id="{14FE6F1E-0F3B-EDCA-FCDF-34294975D7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275B50-68B9-462B-9D1F-9C2119EFC09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367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>
            <a:extLst>
              <a:ext uri="{FF2B5EF4-FFF2-40B4-BE49-F238E27FC236}">
                <a16:creationId xmlns:a16="http://schemas.microsoft.com/office/drawing/2014/main" id="{F6DFB9F3-79EA-17D3-B5CC-79B0C3CD8A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36">
            <a:extLst>
              <a:ext uri="{FF2B5EF4-FFF2-40B4-BE49-F238E27FC236}">
                <a16:creationId xmlns:a16="http://schemas.microsoft.com/office/drawing/2014/main" id="{5D792730-5C9B-41EE-921D-A2A8ABD602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37">
            <a:extLst>
              <a:ext uri="{FF2B5EF4-FFF2-40B4-BE49-F238E27FC236}">
                <a16:creationId xmlns:a16="http://schemas.microsoft.com/office/drawing/2014/main" id="{79BB3570-66BF-D776-9070-4EAC2540D3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3BB199-CDA4-4637-ACA9-CB2FD5DBE2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92775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id="{F4CC0344-3AB4-E6D1-E199-83B764B16B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592E8D1B-AE21-BE9D-F3D8-5F34730143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37">
            <a:extLst>
              <a:ext uri="{FF2B5EF4-FFF2-40B4-BE49-F238E27FC236}">
                <a16:creationId xmlns:a16="http://schemas.microsoft.com/office/drawing/2014/main" id="{D3E24137-634B-B004-3339-09BF7104D2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9C5030-CECC-4B87-8757-FE71DCBD887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55251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id="{3038FF2F-F94A-CC95-EA4C-DDB2850BC8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A211D09B-55FE-97B4-4B63-D22CD72FC4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37">
            <a:extLst>
              <a:ext uri="{FF2B5EF4-FFF2-40B4-BE49-F238E27FC236}">
                <a16:creationId xmlns:a16="http://schemas.microsoft.com/office/drawing/2014/main" id="{E5209CB2-A66A-21B4-68C8-C6FB2D1A33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030DEB-D77D-46B5-BC4F-4224A899903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23963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F1405119-7C38-AFA4-56D7-BAD305437A44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447800" cy="6854825"/>
            <a:chOff x="0" y="0"/>
            <a:chExt cx="684" cy="4318"/>
          </a:xfrm>
        </p:grpSpPr>
        <p:sp>
          <p:nvSpPr>
            <p:cNvPr id="5123" name="Rectangle 3">
              <a:extLst>
                <a:ext uri="{FF2B5EF4-FFF2-40B4-BE49-F238E27FC236}">
                  <a16:creationId xmlns:a16="http://schemas.microsoft.com/office/drawing/2014/main" id="{D1927C13-2A62-85E0-9126-DAAB3C861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>
                <a:latin typeface="Times New Roman" charset="0"/>
              </a:endParaRPr>
            </a:p>
          </p:txBody>
        </p:sp>
        <p:grpSp>
          <p:nvGrpSpPr>
            <p:cNvPr id="1033" name="Group 4">
              <a:extLst>
                <a:ext uri="{FF2B5EF4-FFF2-40B4-BE49-F238E27FC236}">
                  <a16:creationId xmlns:a16="http://schemas.microsoft.com/office/drawing/2014/main" id="{37CDB690-F8AA-0504-A145-929229B370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" y="102"/>
              <a:ext cx="96" cy="4128"/>
              <a:chOff x="48" y="102"/>
              <a:chExt cx="96" cy="4128"/>
            </a:xfrm>
          </p:grpSpPr>
          <p:sp>
            <p:nvSpPr>
              <p:cNvPr id="1034" name="Rectangle 5">
                <a:extLst>
                  <a:ext uri="{FF2B5EF4-FFF2-40B4-BE49-F238E27FC236}">
                    <a16:creationId xmlns:a16="http://schemas.microsoft.com/office/drawing/2014/main" id="{412D82D9-3858-B382-A1E7-5F5AC1DEAB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35" name="Rectangle 6">
                <a:extLst>
                  <a:ext uri="{FF2B5EF4-FFF2-40B4-BE49-F238E27FC236}">
                    <a16:creationId xmlns:a16="http://schemas.microsoft.com/office/drawing/2014/main" id="{0A202B96-CA61-C1FD-6728-C55948AC5B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36" name="Rectangle 7">
                <a:extLst>
                  <a:ext uri="{FF2B5EF4-FFF2-40B4-BE49-F238E27FC236}">
                    <a16:creationId xmlns:a16="http://schemas.microsoft.com/office/drawing/2014/main" id="{942578D3-813D-8085-F082-65501BDD0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37" name="Rectangle 8">
                <a:extLst>
                  <a:ext uri="{FF2B5EF4-FFF2-40B4-BE49-F238E27FC236}">
                    <a16:creationId xmlns:a16="http://schemas.microsoft.com/office/drawing/2014/main" id="{4B5632B7-310B-0397-41D2-65FCA5FD0D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38" name="Rectangle 9">
                <a:extLst>
                  <a:ext uri="{FF2B5EF4-FFF2-40B4-BE49-F238E27FC236}">
                    <a16:creationId xmlns:a16="http://schemas.microsoft.com/office/drawing/2014/main" id="{12DDD628-17A2-EAF0-4E88-F3E08AA9D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39" name="Rectangle 10">
                <a:extLst>
                  <a:ext uri="{FF2B5EF4-FFF2-40B4-BE49-F238E27FC236}">
                    <a16:creationId xmlns:a16="http://schemas.microsoft.com/office/drawing/2014/main" id="{795E7243-A94D-B1C4-63EB-09AA098E8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0" name="Rectangle 11">
                <a:extLst>
                  <a:ext uri="{FF2B5EF4-FFF2-40B4-BE49-F238E27FC236}">
                    <a16:creationId xmlns:a16="http://schemas.microsoft.com/office/drawing/2014/main" id="{60ADB707-C7C6-825A-239F-75C403AAF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1" name="Rectangle 12">
                <a:extLst>
                  <a:ext uri="{FF2B5EF4-FFF2-40B4-BE49-F238E27FC236}">
                    <a16:creationId xmlns:a16="http://schemas.microsoft.com/office/drawing/2014/main" id="{68A9F4E3-10CC-E15D-9849-BB7AD5893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115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2" name="Rectangle 13">
                <a:extLst>
                  <a:ext uri="{FF2B5EF4-FFF2-40B4-BE49-F238E27FC236}">
                    <a16:creationId xmlns:a16="http://schemas.microsoft.com/office/drawing/2014/main" id="{81F6743E-D2D6-E31D-F7E1-E786DFF1B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3" name="Rectangle 14">
                <a:extLst>
                  <a:ext uri="{FF2B5EF4-FFF2-40B4-BE49-F238E27FC236}">
                    <a16:creationId xmlns:a16="http://schemas.microsoft.com/office/drawing/2014/main" id="{2739B63A-7C51-C592-C0CF-E92EE00E6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403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4" name="Rectangle 15">
                <a:extLst>
                  <a:ext uri="{FF2B5EF4-FFF2-40B4-BE49-F238E27FC236}">
                    <a16:creationId xmlns:a16="http://schemas.microsoft.com/office/drawing/2014/main" id="{6F971B2F-C381-7E67-89DE-736FC0B933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548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5" name="Rectangle 16">
                <a:extLst>
                  <a:ext uri="{FF2B5EF4-FFF2-40B4-BE49-F238E27FC236}">
                    <a16:creationId xmlns:a16="http://schemas.microsoft.com/office/drawing/2014/main" id="{8F3AAB07-3C21-EE55-DD7D-3D69B5D06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692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6" name="Rectangle 17">
                <a:extLst>
                  <a:ext uri="{FF2B5EF4-FFF2-40B4-BE49-F238E27FC236}">
                    <a16:creationId xmlns:a16="http://schemas.microsoft.com/office/drawing/2014/main" id="{FF1AB738-741A-3D64-4058-29FBA85FC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7" name="Rectangle 18">
                <a:extLst>
                  <a:ext uri="{FF2B5EF4-FFF2-40B4-BE49-F238E27FC236}">
                    <a16:creationId xmlns:a16="http://schemas.microsoft.com/office/drawing/2014/main" id="{675A9299-BE13-2D57-E561-688695A53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980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8" name="Rectangle 19">
                <a:extLst>
                  <a:ext uri="{FF2B5EF4-FFF2-40B4-BE49-F238E27FC236}">
                    <a16:creationId xmlns:a16="http://schemas.microsoft.com/office/drawing/2014/main" id="{6A56024D-ED53-B0D1-C0F7-9E285BD824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49" name="Rectangle 20">
                <a:extLst>
                  <a:ext uri="{FF2B5EF4-FFF2-40B4-BE49-F238E27FC236}">
                    <a16:creationId xmlns:a16="http://schemas.microsoft.com/office/drawing/2014/main" id="{FF2DE437-2956-D72B-A7FE-F6B49924E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0" name="Rectangle 21">
                <a:extLst>
                  <a:ext uri="{FF2B5EF4-FFF2-40B4-BE49-F238E27FC236}">
                    <a16:creationId xmlns:a16="http://schemas.microsoft.com/office/drawing/2014/main" id="{8B5B38B8-C7AA-8FF7-6D85-1A753ED81F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1" name="Rectangle 22">
                <a:extLst>
                  <a:ext uri="{FF2B5EF4-FFF2-40B4-BE49-F238E27FC236}">
                    <a16:creationId xmlns:a16="http://schemas.microsoft.com/office/drawing/2014/main" id="{C6BA3603-AD10-EF55-57EE-509AC72E3B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2" name="Rectangle 23">
                <a:extLst>
                  <a:ext uri="{FF2B5EF4-FFF2-40B4-BE49-F238E27FC236}">
                    <a16:creationId xmlns:a16="http://schemas.microsoft.com/office/drawing/2014/main" id="{CB12FCEC-BA56-FE4D-0998-B526D526A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3" name="Rectangle 24">
                <a:extLst>
                  <a:ext uri="{FF2B5EF4-FFF2-40B4-BE49-F238E27FC236}">
                    <a16:creationId xmlns:a16="http://schemas.microsoft.com/office/drawing/2014/main" id="{19534AFA-2C64-A747-E6D3-FC15B9279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4" name="Rectangle 25">
                <a:extLst>
                  <a:ext uri="{FF2B5EF4-FFF2-40B4-BE49-F238E27FC236}">
                    <a16:creationId xmlns:a16="http://schemas.microsoft.com/office/drawing/2014/main" id="{DE43FFCF-7D01-631C-9885-9C334CF73F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5" name="Rectangle 26">
                <a:extLst>
                  <a:ext uri="{FF2B5EF4-FFF2-40B4-BE49-F238E27FC236}">
                    <a16:creationId xmlns:a16="http://schemas.microsoft.com/office/drawing/2014/main" id="{FC476F38-95CD-68D2-2B3E-F4DD5E16BB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4133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6" name="Rectangle 27">
                <a:extLst>
                  <a:ext uri="{FF2B5EF4-FFF2-40B4-BE49-F238E27FC236}">
                    <a16:creationId xmlns:a16="http://schemas.microsoft.com/office/drawing/2014/main" id="{D900EB76-F79F-EF85-D269-72A4F9618B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102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7" name="Rectangle 28">
                <a:extLst>
                  <a:ext uri="{FF2B5EF4-FFF2-40B4-BE49-F238E27FC236}">
                    <a16:creationId xmlns:a16="http://schemas.microsoft.com/office/drawing/2014/main" id="{52189157-CF07-F6FF-3E93-4E74D0EAAF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8" name="Rectangle 29">
                <a:extLst>
                  <a:ext uri="{FF2B5EF4-FFF2-40B4-BE49-F238E27FC236}">
                    <a16:creationId xmlns:a16="http://schemas.microsoft.com/office/drawing/2014/main" id="{E43F1BD5-1C79-B211-B581-1C2358061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59" name="Rectangle 30">
                <a:extLst>
                  <a:ext uri="{FF2B5EF4-FFF2-40B4-BE49-F238E27FC236}">
                    <a16:creationId xmlns:a16="http://schemas.microsoft.com/office/drawing/2014/main" id="{0DEC0B1E-0BFF-25D5-3724-7989CF2FEC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60" name="Rectangle 31">
                <a:extLst>
                  <a:ext uri="{FF2B5EF4-FFF2-40B4-BE49-F238E27FC236}">
                    <a16:creationId xmlns:a16="http://schemas.microsoft.com/office/drawing/2014/main" id="{1DB73E34-EB43-380F-F223-737F3A7555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679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61" name="Rectangle 32">
                <a:extLst>
                  <a:ext uri="{FF2B5EF4-FFF2-40B4-BE49-F238E27FC236}">
                    <a16:creationId xmlns:a16="http://schemas.microsoft.com/office/drawing/2014/main" id="{8D1D8289-6A7C-F9D9-FCC9-D9487E0E4E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062" name="Rectangle 33">
                <a:extLst>
                  <a:ext uri="{FF2B5EF4-FFF2-40B4-BE49-F238E27FC236}">
                    <a16:creationId xmlns:a16="http://schemas.microsoft.com/office/drawing/2014/main" id="{5177B9F3-B7BE-BB14-72AB-7FD9C68B9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</p:grpSp>
      <p:sp>
        <p:nvSpPr>
          <p:cNvPr id="1027" name="Rectangle 34">
            <a:extLst>
              <a:ext uri="{FF2B5EF4-FFF2-40B4-BE49-F238E27FC236}">
                <a16:creationId xmlns:a16="http://schemas.microsoft.com/office/drawing/2014/main" id="{1E3CC55A-BAD1-BC4F-1A71-F06AEC76F3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title style</a:t>
            </a:r>
          </a:p>
        </p:txBody>
      </p:sp>
      <p:sp>
        <p:nvSpPr>
          <p:cNvPr id="5155" name="Rectangle 35">
            <a:extLst>
              <a:ext uri="{FF2B5EF4-FFF2-40B4-BE49-F238E27FC236}">
                <a16:creationId xmlns:a16="http://schemas.microsoft.com/office/drawing/2014/main" id="{A291AE14-36AF-B2BF-2384-AC06A867D85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156" name="Rectangle 36">
            <a:extLst>
              <a:ext uri="{FF2B5EF4-FFF2-40B4-BE49-F238E27FC236}">
                <a16:creationId xmlns:a16="http://schemas.microsoft.com/office/drawing/2014/main" id="{8342ED5D-745C-DA24-6EC1-358DF25E27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752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157" name="Rectangle 37">
            <a:extLst>
              <a:ext uri="{FF2B5EF4-FFF2-40B4-BE49-F238E27FC236}">
                <a16:creationId xmlns:a16="http://schemas.microsoft.com/office/drawing/2014/main" id="{1873A668-A2EE-4919-89F5-8A620E2965B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69F1E7C1-6D16-42E5-9182-286198E91C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  <p:sp>
        <p:nvSpPr>
          <p:cNvPr id="5158" name="Rectangle 38">
            <a:extLst>
              <a:ext uri="{FF2B5EF4-FFF2-40B4-BE49-F238E27FC236}">
                <a16:creationId xmlns:a16="http://schemas.microsoft.com/office/drawing/2014/main" id="{FC5B3C31-B351-916F-34FB-4CD963B6DA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560513" y="1946275"/>
            <a:ext cx="10363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6E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6E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t"/>
        <a:defRPr sz="3200">
          <a:solidFill>
            <a:schemeClr val="tx1"/>
          </a:solidFill>
          <a:effectLst>
            <a:outerShdw blurRad="38100" dist="38100" dir="2700000" algn="tl">
              <a:srgbClr val="6E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6E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6E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6E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6E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6E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6E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C9C021E1-499B-927A-4030-1B49FA8262D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397794" y="2132806"/>
            <a:ext cx="9396412" cy="25923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2000" dirty="0">
                <a:effectLst/>
                <a:latin typeface="Calibri" panose="020F0502020204030204" pitchFamily="34" charset="0"/>
                <a:cs typeface="Times New Roman" charset="0"/>
              </a:rPr>
              <a:t>Verse 1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4000" dirty="0">
                <a:latin typeface="Calibri" panose="020F0502020204030204" pitchFamily="34" charset="0"/>
                <a:cs typeface="Times New Roman" charset="0"/>
              </a:rPr>
              <a:t>As the deer pants for the water,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4000" dirty="0">
                <a:latin typeface="Calibri" panose="020F0502020204030204" pitchFamily="34" charset="0"/>
                <a:cs typeface="Times New Roman" charset="0"/>
              </a:rPr>
              <a:t>So my soul longs after you.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4000" dirty="0">
                <a:latin typeface="Calibri" panose="020F0502020204030204" pitchFamily="34" charset="0"/>
                <a:cs typeface="Times New Roman" charset="0"/>
              </a:rPr>
              <a:t>You alone are my heart’s desire,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4000" dirty="0">
                <a:latin typeface="Calibri" panose="020F0502020204030204" pitchFamily="34" charset="0"/>
                <a:cs typeface="Times New Roman" charset="0"/>
              </a:rPr>
              <a:t>And I long to worship you.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>
            <a:extLst>
              <a:ext uri="{FF2B5EF4-FFF2-40B4-BE49-F238E27FC236}">
                <a16:creationId xmlns:a16="http://schemas.microsoft.com/office/drawing/2014/main" id="{5FD6D7A9-0400-40CE-1D57-270AF0BD1BE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199456" y="1628775"/>
            <a:ext cx="10009188" cy="36004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Chorus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You alone are my strength and shield,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To You alone may my spirit yield.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You alone are my heart’s desire,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And I long to worship you.</a:t>
            </a:r>
            <a:r>
              <a:rPr lang="en-AU" altLang="en-US" sz="4000" dirty="0">
                <a:effectLst/>
                <a:latin typeface="Calibri" panose="020F0502020204030204" pitchFamily="34" charset="0"/>
              </a:rPr>
              <a:t> </a:t>
            </a:r>
          </a:p>
          <a:p>
            <a:pPr algn="ctr" eaLnBrk="1" hangingPunct="1">
              <a:lnSpc>
                <a:spcPct val="90000"/>
              </a:lnSpc>
            </a:pPr>
            <a:endParaRPr lang="en-US" altLang="en-US" sz="3600" dirty="0"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746C3167-1587-FBD4-200A-0BF2EDCEEB7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060450" y="1628775"/>
            <a:ext cx="10071100" cy="2808288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2400" dirty="0">
                <a:latin typeface="Calibri" panose="020F0502020204030204" pitchFamily="34" charset="0"/>
                <a:cs typeface="Times New Roman" charset="0"/>
              </a:rPr>
              <a:t>Verse 2</a:t>
            </a:r>
          </a:p>
          <a:p>
            <a:pPr algn="ctr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4000" dirty="0">
                <a:latin typeface="Calibri" panose="020F0502020204030204" pitchFamily="34" charset="0"/>
                <a:cs typeface="Times New Roman" charset="0"/>
              </a:rPr>
              <a:t>I want You more than gold or silver,</a:t>
            </a:r>
          </a:p>
          <a:p>
            <a:pPr algn="ctr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4000" dirty="0">
                <a:latin typeface="Calibri" panose="020F0502020204030204" pitchFamily="34" charset="0"/>
                <a:cs typeface="Times New Roman" charset="0"/>
              </a:rPr>
              <a:t>Only You can satisfy.</a:t>
            </a:r>
          </a:p>
          <a:p>
            <a:pPr algn="ctr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4000" dirty="0">
                <a:latin typeface="Calibri" panose="020F0502020204030204" pitchFamily="34" charset="0"/>
                <a:cs typeface="Times New Roman" charset="0"/>
              </a:rPr>
              <a:t>You alone are the real joy giver</a:t>
            </a:r>
          </a:p>
          <a:p>
            <a:pPr algn="ctr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sz="4000" dirty="0">
                <a:latin typeface="Calibri" panose="020F0502020204030204" pitchFamily="34" charset="0"/>
                <a:cs typeface="Times New Roman" charset="0"/>
              </a:rPr>
              <a:t>And the apple of my eye.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515E4EAF-EC1A-63BD-CE57-7EC1C8B6D6F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200150" y="1268413"/>
            <a:ext cx="10009188" cy="36004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Chorus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You alone are my strength and shield,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To You alone may my spirit yield.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You alone are my heart’s desire,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And I long to worship you.</a:t>
            </a:r>
            <a:r>
              <a:rPr lang="en-AU" altLang="en-US" sz="4000">
                <a:effectLst/>
                <a:latin typeface="Calibri" panose="020F0502020204030204" pitchFamily="34" charset="0"/>
              </a:rPr>
              <a:t> </a:t>
            </a:r>
          </a:p>
          <a:p>
            <a:pPr algn="ctr" eaLnBrk="1" hangingPunct="1">
              <a:lnSpc>
                <a:spcPct val="90000"/>
              </a:lnSpc>
            </a:pPr>
            <a:endParaRPr lang="en-US" altLang="en-US" sz="3600"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B24BF9F-27B4-DB95-C692-8CF289552C2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055688" y="1341438"/>
            <a:ext cx="9899650" cy="33115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2000" dirty="0">
                <a:effectLst/>
                <a:latin typeface="Calibri" panose="020F0502020204030204" pitchFamily="34" charset="0"/>
                <a:cs typeface="Times New Roman" charset="0"/>
              </a:rPr>
              <a:t>Verse 3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4000" dirty="0">
                <a:effectLst/>
                <a:latin typeface="Calibri" panose="020F0502020204030204" pitchFamily="34" charset="0"/>
                <a:cs typeface="Times New Roman" charset="0"/>
              </a:rPr>
              <a:t>You’re my friend and You are my brother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4000" dirty="0">
                <a:effectLst/>
                <a:latin typeface="Calibri" panose="020F0502020204030204" pitchFamily="34" charset="0"/>
                <a:cs typeface="Times New Roman" charset="0"/>
              </a:rPr>
              <a:t>Even though You are a King.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4000" dirty="0">
                <a:effectLst/>
                <a:latin typeface="Calibri" panose="020F0502020204030204" pitchFamily="34" charset="0"/>
                <a:cs typeface="Times New Roman" charset="0"/>
              </a:rPr>
              <a:t>I love You more than any other,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4000" dirty="0">
                <a:effectLst/>
                <a:latin typeface="Calibri" panose="020F0502020204030204" pitchFamily="34" charset="0"/>
                <a:cs typeface="Times New Roman" charset="0"/>
              </a:rPr>
              <a:t>So much more than anything.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4000" dirty="0">
                <a:latin typeface="Calibri" panose="020F0502020204030204" pitchFamily="34" charset="0"/>
                <a:cs typeface="Times New Roman" charset="0"/>
              </a:rPr>
              <a:t> </a:t>
            </a:r>
            <a:endParaRPr lang="en-AU" sz="4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>
            <a:extLst>
              <a:ext uri="{FF2B5EF4-FFF2-40B4-BE49-F238E27FC236}">
                <a16:creationId xmlns:a16="http://schemas.microsoft.com/office/drawing/2014/main" id="{5D0E267F-9280-BB3A-F42B-84BF9CF6830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200150" y="1268413"/>
            <a:ext cx="10009188" cy="36004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Chorus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You alone are my strength and shield,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To You alone may my spirit yield.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You alone are my heart’s desire,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40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And I long to worship you.</a:t>
            </a:r>
            <a:r>
              <a:rPr lang="en-AU" altLang="en-US" sz="4000">
                <a:effectLst/>
                <a:latin typeface="Calibri" panose="020F0502020204030204" pitchFamily="34" charset="0"/>
              </a:rPr>
              <a:t> </a:t>
            </a:r>
          </a:p>
          <a:p>
            <a:pPr algn="ctr" eaLnBrk="1" hangingPunct="1">
              <a:lnSpc>
                <a:spcPct val="90000"/>
              </a:lnSpc>
            </a:pPr>
            <a:endParaRPr lang="en-US" altLang="en-US" sz="3600">
              <a:effectLst/>
              <a:latin typeface="Calibri" panose="020F050202020403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7F69E04-FEFD-5186-F35D-ACB158CCE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61025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AU" altLang="en-US" sz="1000" dirty="0">
                <a:latin typeface="Calibri" panose="020F0502020204030204" pitchFamily="34" charset="0"/>
              </a:rPr>
              <a:t>CCLI Song # 1431</a:t>
            </a:r>
          </a:p>
          <a:p>
            <a:pPr eaLnBrk="1" hangingPunct="1"/>
            <a:r>
              <a:rPr lang="en-AU" altLang="en-US" sz="1000" dirty="0">
                <a:latin typeface="Calibri" panose="020F0502020204030204" pitchFamily="34" charset="0"/>
              </a:rPr>
              <a:t>Martin Nystrom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Calibri" panose="020F0502020204030204" pitchFamily="34" charset="0"/>
              </a:rPr>
              <a:t>© 1984 Universal Music - Brentwood Benson Publishing (Admin. by SHOUT! Music Publishing Australia)</a:t>
            </a:r>
          </a:p>
          <a:p>
            <a:pPr eaLnBrk="1" hangingPunct="1"/>
            <a:r>
              <a:rPr lang="en-AU" altLang="en-US" sz="1000" i="1" dirty="0">
                <a:latin typeface="Calibri" panose="020F0502020204030204" pitchFamily="34" charset="0"/>
              </a:rPr>
              <a:t>For use solely with the </a:t>
            </a:r>
            <a:r>
              <a:rPr lang="en-AU" altLang="en-US" sz="1000" i="1" dirty="0" err="1">
                <a:latin typeface="Calibri" panose="020F0502020204030204" pitchFamily="34" charset="0"/>
              </a:rPr>
              <a:t>SongSelect</a:t>
            </a:r>
            <a:r>
              <a:rPr lang="en-AU" altLang="en-US" sz="1000" i="1" dirty="0">
                <a:latin typeface="Calibri" panose="020F0502020204030204" pitchFamily="34" charset="0"/>
              </a:rPr>
              <a:t>® </a:t>
            </a:r>
            <a:r>
              <a:rPr lang="en-AU" altLang="en-US" sz="1000" i="1" dirty="0">
                <a:latin typeface="Calibri" panose="020F0502020204030204" pitchFamily="34" charset="0"/>
                <a:hlinkClick r:id="rId2"/>
              </a:rPr>
              <a:t>Terms of Use</a:t>
            </a:r>
            <a:r>
              <a:rPr lang="en-AU" altLang="en-US" sz="1000" i="1" dirty="0">
                <a:latin typeface="Calibri" panose="020F0502020204030204" pitchFamily="34" charset="0"/>
              </a:rPr>
              <a:t>. All rights reserved. </a:t>
            </a:r>
            <a:r>
              <a:rPr lang="en-AU" altLang="en-US" sz="1000" i="1" dirty="0">
                <a:latin typeface="Calibri" panose="020F0502020204030204" pitchFamily="34" charset="0"/>
                <a:hlinkClick r:id="rId3"/>
              </a:rPr>
              <a:t>www.ccli.com</a:t>
            </a:r>
            <a:endParaRPr lang="en-AU" altLang="en-US" sz="1000" i="1" dirty="0">
              <a:latin typeface="Calibri" panose="020F0502020204030204" pitchFamily="34" charset="0"/>
            </a:endParaRPr>
          </a:p>
          <a:p>
            <a:pPr eaLnBrk="1" hangingPunct="1"/>
            <a:r>
              <a:rPr lang="en-AU" altLang="en-US" sz="1000" dirty="0">
                <a:latin typeface="Calibri" panose="020F0502020204030204" pitchFamily="34" charset="0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zure">
  <a:themeElements>
    <a:clrScheme name="">
      <a:dk1>
        <a:srgbClr val="6E0000"/>
      </a:dk1>
      <a:lt1>
        <a:srgbClr val="FFFFFF"/>
      </a:lt1>
      <a:dk2>
        <a:srgbClr val="000000"/>
      </a:dk2>
      <a:lt2>
        <a:srgbClr val="00FFFF"/>
      </a:lt2>
      <a:accent1>
        <a:srgbClr val="00CCCC"/>
      </a:accent1>
      <a:accent2>
        <a:srgbClr val="6666FF"/>
      </a:accent2>
      <a:accent3>
        <a:srgbClr val="AAAAAA"/>
      </a:accent3>
      <a:accent4>
        <a:srgbClr val="DADADA"/>
      </a:accent4>
      <a:accent5>
        <a:srgbClr val="AAE2E2"/>
      </a:accent5>
      <a:accent6>
        <a:srgbClr val="5C5CE7"/>
      </a:accent6>
      <a:hlink>
        <a:srgbClr val="CCCCFF"/>
      </a:hlink>
      <a:folHlink>
        <a:srgbClr val="CC99FF"/>
      </a:folHlink>
    </a:clrScheme>
    <a:fontScheme name="Azur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Azure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6666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5C5CE7"/>
        </a:accent6>
        <a:hlink>
          <a:srgbClr val="CCCC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zure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zure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233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Times New Roman</vt:lpstr>
      <vt:lpstr>Arial</vt:lpstr>
      <vt:lpstr>Wingdings</vt:lpstr>
      <vt:lpstr>Calibri</vt:lpstr>
      <vt:lpstr>Azure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The Deer</dc:title>
  <dc:creator>E. Langley Smith</dc:creator>
  <cp:lastModifiedBy>Narelle Wheaton</cp:lastModifiedBy>
  <cp:revision>11</cp:revision>
  <dcterms:created xsi:type="dcterms:W3CDTF">2000-01-20T13:45:44Z</dcterms:created>
  <dcterms:modified xsi:type="dcterms:W3CDTF">2023-08-10T05:39:53Z</dcterms:modified>
</cp:coreProperties>
</file>